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69" r:id="rId2"/>
    <p:sldId id="272" r:id="rId3"/>
    <p:sldId id="270" r:id="rId4"/>
    <p:sldId id="271" r:id="rId5"/>
    <p:sldId id="277" r:id="rId6"/>
    <p:sldId id="276" r:id="rId7"/>
    <p:sldId id="274" r:id="rId8"/>
    <p:sldId id="281" r:id="rId9"/>
    <p:sldId id="284" r:id="rId10"/>
    <p:sldId id="280" r:id="rId11"/>
    <p:sldId id="278" r:id="rId12"/>
    <p:sldId id="279" r:id="rId13"/>
    <p:sldId id="283" r:id="rId14"/>
    <p:sldId id="288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B559B-6143-456C-A566-7A31044AE634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CAE8F-D468-4B01-824A-80EA23FCF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6072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i="1" dirty="0" smtClean="0"/>
          </a:p>
          <a:p>
            <a:endParaRPr lang="ru-RU" sz="3600" b="1" i="1" dirty="0"/>
          </a:p>
        </p:txBody>
      </p:sp>
      <p:pic>
        <p:nvPicPr>
          <p:cNvPr id="6" name="Рисунок 5" descr="Похожее изображени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143380"/>
            <a:ext cx="26432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00100" y="4929198"/>
            <a:ext cx="4129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Фотозвіт</a:t>
            </a:r>
            <a:r>
              <a:rPr lang="uk-UA" dirty="0" smtClean="0"/>
              <a:t>  участі у проекті </a:t>
            </a:r>
            <a:endParaRPr lang="uk-UA" dirty="0" smtClean="0"/>
          </a:p>
          <a:p>
            <a:pPr algn="ctr"/>
            <a:r>
              <a:rPr lang="uk-UA" dirty="0" smtClean="0"/>
              <a:t>“</a:t>
            </a:r>
            <a:r>
              <a:rPr lang="ru-RU" dirty="0" err="1" smtClean="0"/>
              <a:t>Благоустрій</a:t>
            </a:r>
            <a:r>
              <a:rPr lang="ru-RU" dirty="0" smtClean="0"/>
              <a:t> </a:t>
            </a:r>
            <a:r>
              <a:rPr lang="ru-RU" dirty="0" err="1" smtClean="0"/>
              <a:t>рідного</a:t>
            </a:r>
            <a:r>
              <a:rPr lang="ru-RU" dirty="0" smtClean="0"/>
              <a:t> закладу</a:t>
            </a:r>
            <a:r>
              <a:rPr lang="uk-UA" dirty="0" smtClean="0"/>
              <a:t>”</a:t>
            </a:r>
            <a:endParaRPr lang="uk-UA" dirty="0" smtClean="0"/>
          </a:p>
          <a:p>
            <a:pPr algn="ctr"/>
            <a:r>
              <a:rPr lang="uk-UA" dirty="0" err="1" smtClean="0"/>
              <a:t>Вишнопільська</a:t>
            </a:r>
            <a:r>
              <a:rPr lang="uk-UA" dirty="0" smtClean="0"/>
              <a:t> ЗОШ І-ІІІ ступенів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714356"/>
            <a:ext cx="657229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Школа – наш дім.</a:t>
            </a:r>
          </a:p>
          <a:p>
            <a:pPr algn="ctr"/>
            <a:r>
              <a:rPr lang="uk-UA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 -  господарі в нім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04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3214686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Зона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9" y="500042"/>
            <a:ext cx="7715304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Зона  для відпочинку</a:t>
            </a:r>
          </a:p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 проведення уроків</a:t>
            </a:r>
          </a:p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свіжому</a:t>
            </a:r>
          </a:p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повітрі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220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AppData\Local\Temp\Rar$DI74.192\IMG-336f94441ec3792ebdad04f05ee49b1b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2702" y="642918"/>
            <a:ext cx="4232702" cy="5643602"/>
          </a:xfrm>
          <a:prstGeom prst="rect">
            <a:avLst/>
          </a:prstGeom>
          <a:noFill/>
        </p:spPr>
      </p:pic>
      <p:pic>
        <p:nvPicPr>
          <p:cNvPr id="6147" name="Picture 3" descr="C:\Users\Admin\AppData\Local\Temp\Rar$DI10.4880\IMG-d17d62f1e0d8c057206eeb487e1ad53e-V.jpg"/>
          <p:cNvPicPr>
            <a:picLocks noChangeAspect="1" noChangeArrowheads="1"/>
          </p:cNvPicPr>
          <p:nvPr/>
        </p:nvPicPr>
        <p:blipFill>
          <a:blip r:embed="rId4"/>
          <a:srcRect r="1388" b="16666"/>
          <a:stretch>
            <a:fillRect/>
          </a:stretch>
        </p:blipFill>
        <p:spPr bwMode="auto">
          <a:xfrm>
            <a:off x="285720" y="142852"/>
            <a:ext cx="3643338" cy="4105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06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AppData\Local\Temp\Rar$DI01.402\IMG-4676b81e2585c0c159c4ddfcd8dd5834-V.jpg"/>
          <p:cNvPicPr>
            <a:picLocks noChangeAspect="1" noChangeArrowheads="1"/>
          </p:cNvPicPr>
          <p:nvPr/>
        </p:nvPicPr>
        <p:blipFill>
          <a:blip r:embed="rId3"/>
          <a:srcRect r="-1695" b="27542"/>
          <a:stretch>
            <a:fillRect/>
          </a:stretch>
        </p:blipFill>
        <p:spPr bwMode="auto">
          <a:xfrm>
            <a:off x="1214414" y="928670"/>
            <a:ext cx="4286262" cy="5214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325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телефон6\IMG_20190313_1102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03676" y="1818132"/>
            <a:ext cx="520794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телефон6\IMG_20190313_1344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207938" y="1954722"/>
            <a:ext cx="5493700" cy="374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58" y="214290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Веселий відпочинок в стінах школи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55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телефон6\IMG_20190313_1059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7489" y="686835"/>
            <a:ext cx="4782833" cy="398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G:\телефон6\IMG_20190313_1101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143248"/>
            <a:ext cx="4354205" cy="355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7427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6248" y="642918"/>
            <a:ext cx="4429156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4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“Виживає</a:t>
            </a:r>
            <a:r>
              <a:rPr lang="uk-UA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не сильніший</a:t>
            </a:r>
          </a:p>
          <a:p>
            <a:pPr algn="ctr"/>
            <a:r>
              <a:rPr lang="uk-UA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І не розумніший, а той хто найкраще реагує на зміни, що </a:t>
            </a:r>
          </a:p>
          <a:p>
            <a:pPr algn="ctr"/>
            <a:r>
              <a:rPr lang="uk-UA" sz="4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</a:t>
            </a:r>
            <a:r>
              <a:rPr lang="uk-UA" sz="4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ідбуваються.”</a:t>
            </a:r>
            <a:endParaRPr lang="ru-RU" sz="4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28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8794" y="928670"/>
            <a:ext cx="60554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>
                <a:solidFill>
                  <a:schemeClr val="bg1"/>
                </a:solidFill>
              </a:rPr>
              <a:t>Висаджування та догляд за квітами на ігрових майданчиках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835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AppData\Local\Temp\Rar$DI01.520\IMG-1a2c0b1eb07934bbc9750249701bc3a6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0"/>
            <a:ext cx="3286148" cy="3994925"/>
          </a:xfrm>
          <a:prstGeom prst="rect">
            <a:avLst/>
          </a:prstGeom>
          <a:noFill/>
        </p:spPr>
      </p:pic>
      <p:pic>
        <p:nvPicPr>
          <p:cNvPr id="1027" name="Picture 3" descr="C:\Users\Admin\AppData\Local\Temp\Rar$DI08.334\IMG-3946247fa0362091f37bf73c230b4b17-V.jpg"/>
          <p:cNvPicPr>
            <a:picLocks noChangeAspect="1" noChangeArrowheads="1"/>
          </p:cNvPicPr>
          <p:nvPr/>
        </p:nvPicPr>
        <p:blipFill>
          <a:blip r:embed="rId4"/>
          <a:srcRect t="15625" r="6944" b="42708"/>
          <a:stretch>
            <a:fillRect/>
          </a:stretch>
        </p:blipFill>
        <p:spPr bwMode="auto">
          <a:xfrm>
            <a:off x="4071934" y="3714752"/>
            <a:ext cx="4786346" cy="2857496"/>
          </a:xfrm>
          <a:prstGeom prst="rect">
            <a:avLst/>
          </a:prstGeom>
          <a:noFill/>
        </p:spPr>
      </p:pic>
      <p:pic>
        <p:nvPicPr>
          <p:cNvPr id="4" name="Picture 2" descr="C:\Users\Admin\AppData\Local\Temp\Rar$DI00.806\IMG-05a3254227d14203fa7495f67bfba9e0-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714620"/>
            <a:ext cx="2928940" cy="3905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5422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AppData\Local\Temp\Rar$DI16.163\IMG-4676b81e2585c0c159c4ddfcd8dd5834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142984"/>
            <a:ext cx="2946800" cy="3929066"/>
          </a:xfrm>
          <a:prstGeom prst="rect">
            <a:avLst/>
          </a:prstGeom>
          <a:noFill/>
        </p:spPr>
      </p:pic>
      <p:pic>
        <p:nvPicPr>
          <p:cNvPr id="2051" name="Picture 3" descr="C:\Users\Admin\AppData\Local\Temp\Rar$DI19.076\IMG-904bd2089f50c9b6180bc088244ad406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14290"/>
            <a:ext cx="2928940" cy="3905253"/>
          </a:xfrm>
          <a:prstGeom prst="rect">
            <a:avLst/>
          </a:prstGeom>
          <a:noFill/>
        </p:spPr>
      </p:pic>
      <p:pic>
        <p:nvPicPr>
          <p:cNvPr id="2052" name="Picture 4" descr="C:\Users\Admin\AppData\Local\Temp\Rar$DI24.302\IMG-a912ac701eedbc3052c0afb68ee41823-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714620"/>
            <a:ext cx="2946800" cy="3929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3168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AppData\Local\Temp\Rar$DI68.468\IMG-4218796f731580b9f0b5b600995420c5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4018387" cy="5357850"/>
          </a:xfrm>
          <a:prstGeom prst="rect">
            <a:avLst/>
          </a:prstGeom>
          <a:noFill/>
        </p:spPr>
      </p:pic>
      <p:pic>
        <p:nvPicPr>
          <p:cNvPr id="5123" name="Picture 3" descr="C:\Users\Admin\AppData\Local\Temp\Rar$DI10.6219\IMG-ed16980f7543630b62cdb839a51bf922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071546"/>
            <a:ext cx="4071948" cy="5429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7871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1428736"/>
            <a:ext cx="7113935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Ігрові доріжки для</a:t>
            </a:r>
          </a:p>
          <a:p>
            <a:pPr algn="ctr"/>
            <a:r>
              <a:rPr lang="uk-UA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активного відпочинку</a:t>
            </a:r>
          </a:p>
          <a:p>
            <a:pPr algn="ctr"/>
            <a:r>
              <a:rPr lang="uk-UA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перерві </a:t>
            </a:r>
          </a:p>
          <a:p>
            <a:pPr algn="ctr"/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87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AppData\Local\Temp\Rar$DI63.509\IMG-1f3f33aff9ce2569af1f37e4d078ec19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725998"/>
            <a:ext cx="4286279" cy="5489084"/>
          </a:xfrm>
          <a:prstGeom prst="rect">
            <a:avLst/>
          </a:prstGeom>
          <a:noFill/>
        </p:spPr>
      </p:pic>
      <p:pic>
        <p:nvPicPr>
          <p:cNvPr id="4100" name="Picture 4" descr="C:\Users\Admin\AppData\Local\Temp\Rar$DI77.997\IMG-4501b05c19d3e946a86885b8a22c95db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690542"/>
            <a:ext cx="4089825" cy="5453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467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AppData\Local\Temp\Rar$DI86.968\IMG-6b2b52c4689a921feadb39e85cc5502f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214824" cy="5619765"/>
          </a:xfrm>
          <a:prstGeom prst="rect">
            <a:avLst/>
          </a:prstGeom>
          <a:noFill/>
        </p:spPr>
      </p:pic>
      <p:pic>
        <p:nvPicPr>
          <p:cNvPr id="7171" name="Picture 3" descr="C:\Users\Admin\AppData\Local\Temp\Rar$DI90.985\IMG-6fdf323fbf67172393afa53ea0aa1a15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857232"/>
            <a:ext cx="4357700" cy="5810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787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AppData\Local\Temp\Rar$DI94.955\IMG-9400bb3cf6851fcf9d280806825ee040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1"/>
            <a:ext cx="3571900" cy="4762534"/>
          </a:xfrm>
          <a:prstGeom prst="rect">
            <a:avLst/>
          </a:prstGeom>
          <a:noFill/>
        </p:spPr>
      </p:pic>
      <p:pic>
        <p:nvPicPr>
          <p:cNvPr id="8195" name="Picture 3" descr="C:\Users\Admin\AppData\Local\Temp\Rar$DI11.7262\IMG-f9b9f04c7e6f8d829e91b02b54dc4e06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571612"/>
            <a:ext cx="3750477" cy="5000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4283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702</TotalTime>
  <Words>72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WinRoNe</cp:lastModifiedBy>
  <cp:revision>86</cp:revision>
  <dcterms:created xsi:type="dcterms:W3CDTF">2013-11-07T15:18:19Z</dcterms:created>
  <dcterms:modified xsi:type="dcterms:W3CDTF">2020-09-22T05:56:18Z</dcterms:modified>
</cp:coreProperties>
</file>